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8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3E028-8586-A105-8561-480F14628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B12064-E5BB-2F35-E876-BE8D57551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094DA-3017-D919-BB70-E053BF398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3688-4B46-4FF7-9361-F7878AE9258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2187-C211-B64F-AF82-951CE886C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8C37B-EBE5-C642-FF4D-2C9B11C1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C6BB-0582-4898-A516-63E01F0C0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53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18B78-074A-467A-8794-A1C010A44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388A8-F5A8-AC91-1254-B21EE223A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DEA6B-68E4-2C1B-DC56-B04CD80B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3688-4B46-4FF7-9361-F7878AE9258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0C966-7A4F-9863-3B59-837DB3D4C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D4FD8-629C-B66C-9BEB-5AC702A14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C6BB-0582-4898-A516-63E01F0C0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54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6668A-E94B-D0B2-C184-0D19303C4F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7DB48F-9D37-3FA3-3E25-A3F22A7BD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D2554-6A12-421F-19ED-2C095B6D0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3688-4B46-4FF7-9361-F7878AE9258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4A2CA-2363-C7AF-156E-7B4DB21F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556EF-198C-7A95-F381-10EA07FD1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C6BB-0582-4898-A516-63E01F0C0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916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5DCB-65EE-C2AC-9305-9CB0665F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93E56-EA59-167C-6CE4-930B7FE93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5631D-9845-2A20-7724-618961BB9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3688-4B46-4FF7-9361-F7878AE9258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87D9A-0AB9-23FE-8509-0AE175C9C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ED0D3-3318-3B90-8DA9-8300C5B7B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C6BB-0582-4898-A516-63E01F0C0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559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3B472-7DF0-7D94-3825-8C45BE915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FFBFB-C4FB-239D-66B7-9584BA53B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D2FE9-D863-7D98-82BA-F17BD12F3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3688-4B46-4FF7-9361-F7878AE9258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DAAE7-0179-A144-A985-F34D5DB9A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0674E-7F08-656E-1FF4-27616A617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C6BB-0582-4898-A516-63E01F0C0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71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FF172-C141-490D-D077-67FF3FC8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00243-7DD1-D627-69B7-5B3280509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D0198-614D-6A1D-9995-F77F0ABE1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6E4574-53D2-7F0B-D3E4-20832D2DD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3688-4B46-4FF7-9361-F7878AE9258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DE07E-48BA-6EAC-2DDF-D373CE5B1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F951A-898F-38E6-C181-6A0E9BD8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C6BB-0582-4898-A516-63E01F0C0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21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30512-F15C-CE77-0383-279037C0A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D1B22-66AE-7884-F7C5-1E25C274D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CD4E93-968A-6DE1-1FCD-E94DDDD6D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4475B1-098B-242F-D600-03915FF570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4D6474-2A8E-E57B-ADF2-2D61A6340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CD4CC9-6731-F72D-885F-C5FD1126A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3688-4B46-4FF7-9361-F7878AE9258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BFFFA0-DA91-D911-5F3D-94797B7CF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0E6AEF-361F-2393-0520-FD3EAE94E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C6BB-0582-4898-A516-63E01F0C0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290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086E6-7785-6599-7ED4-36829D290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0C48CE-174C-B02B-AB64-585EE0A41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3688-4B46-4FF7-9361-F7878AE9258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C4FC42-17E8-2EC6-268E-FF4970E14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E1A33-6B5F-A1D3-6420-D0C733DC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C6BB-0582-4898-A516-63E01F0C0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00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EE2D40-A1FE-BA68-E256-F462CF97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3688-4B46-4FF7-9361-F7878AE9258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5AA542-3D90-78A5-846B-C7F593B91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72E0E-3042-E770-C809-6E1652FCF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C6BB-0582-4898-A516-63E01F0C0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375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DADAD-64E5-C2CC-9643-6B2CE2A86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A14A5-311A-C76D-D205-4661DDF59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38F6C-44F4-E5EA-B60C-CDC1CB9E6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63AA16-F899-1994-5464-52F09E2A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3688-4B46-4FF7-9361-F7878AE9258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9A25D-4BAE-863D-F0B9-5FD8BECE4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88452-123D-4D5C-9EC0-658A89D0A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C6BB-0582-4898-A516-63E01F0C0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730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DF5A7-DD24-EA66-61D6-98F131458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45B7AF-0954-D764-7FF8-BCBF2F1D66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A6235-4BE5-9F69-56D8-C8170D8A53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DEA70-B4E9-1328-7D48-06F643710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B3688-4B46-4FF7-9361-F7878AE9258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BB5845-4F23-05E3-249F-4803268BC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9BEB-6038-E644-24FA-B75FC0A9F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AC6BB-0582-4898-A516-63E01F0C0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385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258A8A-2B01-6AF2-550A-8E3049813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45FC3-08A6-24EC-ACED-F25AE7520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F5AF7-B75E-4923-D3F5-50B71AF0BF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B3688-4B46-4FF7-9361-F7878AE92587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3155B-B265-7CA6-8B56-12816F9106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E3562-F14D-5E6C-4003-842E76740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C6BB-0582-4898-A516-63E01F0C0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50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9607B8D-5A6C-4ECB-9047-3836C51C1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84D6C4-24A3-44DC-9607-566CF5A2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70"/>
            <a:ext cx="6096000" cy="6856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F7300B-53A6-4A16-AA84-78597664F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229" y="685800"/>
            <a:ext cx="474307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34649-0EE5-4F9D-4375-B3C5BAD58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7293" y="1259958"/>
            <a:ext cx="3232298" cy="2481727"/>
          </a:xfrm>
        </p:spPr>
        <p:txBody>
          <a:bodyPr anchor="b">
            <a:normAutofit/>
          </a:bodyPr>
          <a:lstStyle/>
          <a:p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Harefield – </a:t>
            </a:r>
            <a:b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What’s in the Neighbourhood?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9BE701-A418-DA4C-5CE2-1404DD2FA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44"/>
          <a:stretch/>
        </p:blipFill>
        <p:spPr>
          <a:xfrm rot="5400000">
            <a:off x="5715785" y="381785"/>
            <a:ext cx="685642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77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Content Placeholder 10" descr="A picture containing outdoor, building, sky, grass&#10;&#10;Description automatically generated">
            <a:extLst>
              <a:ext uri="{FF2B5EF4-FFF2-40B4-BE49-F238E27FC236}">
                <a16:creationId xmlns:a16="http://schemas.microsoft.com/office/drawing/2014/main" id="{3DB5B5EB-ED59-E9E0-DC74-FD825BB5D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r="7053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7" name="Picture 6" descr="A picture containing tree, outdoor, house&#10;&#10;Description automatically generated">
            <a:extLst>
              <a:ext uri="{FF2B5EF4-FFF2-40B4-BE49-F238E27FC236}">
                <a16:creationId xmlns:a16="http://schemas.microsoft.com/office/drawing/2014/main" id="{23276C46-5E26-BD13-7E98-E10C1E3F91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r="35610" b="-3"/>
          <a:stretch/>
        </p:blipFill>
        <p:spPr>
          <a:xfrm rot="5400000">
            <a:off x="8189976" y="-655319"/>
            <a:ext cx="3346704" cy="4657344"/>
          </a:xfrm>
          <a:prstGeom prst="rect">
            <a:avLst/>
          </a:prstGeom>
        </p:spPr>
      </p:pic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A733831-92BB-7052-E6EF-3A9F25FE7B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 r="33358" b="-3"/>
          <a:stretch/>
        </p:blipFill>
        <p:spPr>
          <a:xfrm rot="5400000">
            <a:off x="8189975" y="2855975"/>
            <a:ext cx="3346704" cy="465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04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91258B41-5881-5D0A-975B-6EC3F1241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9" b="-2"/>
          <a:stretch/>
        </p:blipFill>
        <p:spPr>
          <a:xfrm>
            <a:off x="321731" y="557189"/>
            <a:ext cx="7086768" cy="5743618"/>
          </a:xfrm>
          <a:prstGeom prst="rect">
            <a:avLst/>
          </a:prstGeom>
        </p:spPr>
      </p:pic>
      <p:pic>
        <p:nvPicPr>
          <p:cNvPr id="7" name="Picture 6" descr="A picture containing outdoor, cement&#10;&#10;Description automatically generated">
            <a:extLst>
              <a:ext uri="{FF2B5EF4-FFF2-40B4-BE49-F238E27FC236}">
                <a16:creationId xmlns:a16="http://schemas.microsoft.com/office/drawing/2014/main" id="{C3FD9F11-22EE-362C-0E76-3E0DC7F47C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"/>
          <a:stretch/>
        </p:blipFill>
        <p:spPr>
          <a:xfrm rot="5400000">
            <a:off x="6863838" y="1294377"/>
            <a:ext cx="5743618" cy="426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03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798961DE-ECF7-A3E2-6853-AB7401DECB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2" r="-3" b="11179"/>
          <a:stretch/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5" name="Content Placeholder 4" descr="A picture containing outdoor, stone&#10;&#10;Description automatically generated">
            <a:extLst>
              <a:ext uri="{FF2B5EF4-FFF2-40B4-BE49-F238E27FC236}">
                <a16:creationId xmlns:a16="http://schemas.microsoft.com/office/drawing/2014/main" id="{52616A94-0BAB-0D62-7CD9-3C36B7D94A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8" r="-3" b="10876"/>
          <a:stretch/>
        </p:blipFill>
        <p:spPr>
          <a:xfrm rot="5400000">
            <a:off x="2838717" y="1517536"/>
            <a:ext cx="6514565" cy="3822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34C1BF-3915-1083-CE36-43325432E9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2" r="-3" b="3071"/>
          <a:stretch/>
        </p:blipFill>
        <p:spPr>
          <a:xfrm rot="5400000">
            <a:off x="6830253" y="1529495"/>
            <a:ext cx="6514565" cy="37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90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icture containing tree, outdoor, plant, oak&#10;&#10;Description automatically generated">
            <a:extLst>
              <a:ext uri="{FF2B5EF4-FFF2-40B4-BE49-F238E27FC236}">
                <a16:creationId xmlns:a16="http://schemas.microsoft.com/office/drawing/2014/main" id="{3F531A5D-1D94-6724-7AD3-53DB357FC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6" r="-2" b="11076"/>
          <a:stretch/>
        </p:blipFill>
        <p:spPr>
          <a:xfrm rot="5400000">
            <a:off x="-1160931" y="1524195"/>
            <a:ext cx="6524936" cy="3809612"/>
          </a:xfrm>
          <a:prstGeom prst="rect">
            <a:avLst/>
          </a:prstGeom>
        </p:spPr>
      </p:pic>
      <p:pic>
        <p:nvPicPr>
          <p:cNvPr id="5" name="Content Placeholder 4" descr="A picture containing tree, outdoor, plant, conifer&#10;&#10;Description automatically generated">
            <a:extLst>
              <a:ext uri="{FF2B5EF4-FFF2-40B4-BE49-F238E27FC236}">
                <a16:creationId xmlns:a16="http://schemas.microsoft.com/office/drawing/2014/main" id="{D7FDBF83-15DB-78C8-6F88-403BD1594D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8" r="-2" b="11198"/>
          <a:stretch/>
        </p:blipFill>
        <p:spPr>
          <a:xfrm rot="5400000">
            <a:off x="2832838" y="1530192"/>
            <a:ext cx="6524936" cy="3797618"/>
          </a:xfrm>
          <a:prstGeom prst="rect">
            <a:avLst/>
          </a:prstGeom>
        </p:spPr>
      </p:pic>
      <p:pic>
        <p:nvPicPr>
          <p:cNvPr id="7" name="Picture 6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76E2A20C-D0FF-249A-899A-839DA7E381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r="35366" b="2"/>
          <a:stretch/>
        </p:blipFill>
        <p:spPr>
          <a:xfrm rot="5400000">
            <a:off x="8514423" y="-164544"/>
            <a:ext cx="3160653" cy="3822808"/>
          </a:xfrm>
          <a:prstGeom prst="rect">
            <a:avLst/>
          </a:prstGeom>
        </p:spPr>
      </p:pic>
      <p:pic>
        <p:nvPicPr>
          <p:cNvPr id="13" name="Content Placeholder 12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55D3648E-E3EF-A092-DECA-0EF99A0FDC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 r="25952" b="2"/>
          <a:stretch/>
        </p:blipFill>
        <p:spPr>
          <a:xfrm rot="5400000">
            <a:off x="8502386" y="3187700"/>
            <a:ext cx="3184727" cy="382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19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137087-B910-FE80-A46D-73B2C23407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37896"/>
          <a:stretch/>
        </p:blipFill>
        <p:spPr>
          <a:xfrm rot="5400000">
            <a:off x="936689" y="90471"/>
            <a:ext cx="3339221" cy="4268712"/>
          </a:xfrm>
          <a:prstGeom prst="rect">
            <a:avLst/>
          </a:prstGeom>
        </p:spPr>
      </p:pic>
      <p:pic>
        <p:nvPicPr>
          <p:cNvPr id="7" name="Picture 6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ABE7F2C4-0A13-2A92-9710-E0E1FB059D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69" b="2"/>
          <a:stretch/>
        </p:blipFill>
        <p:spPr>
          <a:xfrm rot="5400000">
            <a:off x="388293" y="4163232"/>
            <a:ext cx="2226786" cy="2048359"/>
          </a:xfrm>
          <a:prstGeom prst="rect">
            <a:avLst/>
          </a:prstGeom>
        </p:spPr>
      </p:pic>
      <p:pic>
        <p:nvPicPr>
          <p:cNvPr id="9" name="Picture 8" descr="A picture containing outdoor&#10;&#10;Description automatically generated">
            <a:extLst>
              <a:ext uri="{FF2B5EF4-FFF2-40B4-BE49-F238E27FC236}">
                <a16:creationId xmlns:a16="http://schemas.microsoft.com/office/drawing/2014/main" id="{561EB9AB-02C1-5865-74FD-BA6495527E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0" r="7181" b="-6"/>
          <a:stretch/>
        </p:blipFill>
        <p:spPr>
          <a:xfrm rot="5400000">
            <a:off x="2599314" y="4159464"/>
            <a:ext cx="2228761" cy="2053923"/>
          </a:xfrm>
          <a:prstGeom prst="rect">
            <a:avLst/>
          </a:prstGeom>
        </p:spPr>
      </p:pic>
      <p:pic>
        <p:nvPicPr>
          <p:cNvPr id="5" name="Content Placeholder 4" descr="A picture containing nature&#10;&#10;Description automatically generated">
            <a:extLst>
              <a:ext uri="{FF2B5EF4-FFF2-40B4-BE49-F238E27FC236}">
                <a16:creationId xmlns:a16="http://schemas.microsoft.com/office/drawing/2014/main" id="{B158351F-C669-246F-729E-0CD6CE261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r="36262"/>
          <a:stretch/>
        </p:blipFill>
        <p:spPr>
          <a:xfrm rot="5400000">
            <a:off x="5453825" y="34575"/>
            <a:ext cx="5745588" cy="678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49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ree, outdoor, red&#10;&#10;Description automatically generated">
            <a:extLst>
              <a:ext uri="{FF2B5EF4-FFF2-40B4-BE49-F238E27FC236}">
                <a16:creationId xmlns:a16="http://schemas.microsoft.com/office/drawing/2014/main" id="{12469E53-CFB4-4476-E5D6-D68E0FDFA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r="38437"/>
          <a:stretch/>
        </p:blipFill>
        <p:spPr>
          <a:xfrm rot="5400000">
            <a:off x="936689" y="90471"/>
            <a:ext cx="3339221" cy="4268712"/>
          </a:xfrm>
          <a:prstGeom prst="rect">
            <a:avLst/>
          </a:prstGeom>
        </p:spPr>
      </p:pic>
      <p:pic>
        <p:nvPicPr>
          <p:cNvPr id="7" name="Picture 6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62A9AEB4-986D-7A6E-78C5-CDBCA579A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69" b="2"/>
          <a:stretch/>
        </p:blipFill>
        <p:spPr>
          <a:xfrm rot="5400000">
            <a:off x="388293" y="4163232"/>
            <a:ext cx="2226786" cy="2048359"/>
          </a:xfrm>
          <a:prstGeom prst="rect">
            <a:avLst/>
          </a:prstGeom>
        </p:spPr>
      </p:pic>
      <p:pic>
        <p:nvPicPr>
          <p:cNvPr id="11" name="Picture 10" descr="A picture containing text, tree, forest, tool&#10;&#10;Description automatically generated">
            <a:extLst>
              <a:ext uri="{FF2B5EF4-FFF2-40B4-BE49-F238E27FC236}">
                <a16:creationId xmlns:a16="http://schemas.microsoft.com/office/drawing/2014/main" id="{869760AF-6256-D1C7-C514-D62B63DA33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" r="12893" b="-6"/>
          <a:stretch/>
        </p:blipFill>
        <p:spPr>
          <a:xfrm rot="5400000">
            <a:off x="2599314" y="4159464"/>
            <a:ext cx="2228761" cy="2053923"/>
          </a:xfrm>
          <a:prstGeom prst="rect">
            <a:avLst/>
          </a:prstGeom>
        </p:spPr>
      </p:pic>
      <p:pic>
        <p:nvPicPr>
          <p:cNvPr id="9" name="Picture 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BDACE092-8B98-7BAE-4FE5-DC2736ED95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" r="30942"/>
          <a:stretch/>
        </p:blipFill>
        <p:spPr>
          <a:xfrm rot="5400000">
            <a:off x="5453825" y="34575"/>
            <a:ext cx="5745588" cy="678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05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3CC01E04-F439-86B4-F664-E8EBB1D61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7" name="Picture 6" descr="A wall with graffiti&#10;&#10;Description automatically generated with medium confidence">
            <a:extLst>
              <a:ext uri="{FF2B5EF4-FFF2-40B4-BE49-F238E27FC236}">
                <a16:creationId xmlns:a16="http://schemas.microsoft.com/office/drawing/2014/main" id="{EC11B4E1-FC1C-185A-F8F0-F2C69C2167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" r="24537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88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8</Words>
  <Application>Microsoft Macintosh PowerPoint</Application>
  <PresentationFormat>Widescreen</PresentationFormat>
  <Paragraphs>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Harefield –  What’s in the Neighbourhood?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Harefield –  What’s in the Neighbourhood?</dc:title>
  <dc:creator>antosh wojcik</dc:creator>
  <cp:lastModifiedBy>Joseph Owen</cp:lastModifiedBy>
  <cp:revision>1</cp:revision>
  <dcterms:created xsi:type="dcterms:W3CDTF">2023-03-20T09:16:39Z</dcterms:created>
  <dcterms:modified xsi:type="dcterms:W3CDTF">2023-03-21T13:50:46Z</dcterms:modified>
</cp:coreProperties>
</file>